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56" r:id="rId5"/>
    <p:sldId id="263" r:id="rId6"/>
    <p:sldId id="257" r:id="rId7"/>
    <p:sldId id="258" r:id="rId8"/>
    <p:sldId id="259" r:id="rId9"/>
    <p:sldId id="260" r:id="rId10"/>
    <p:sldId id="265" r:id="rId11"/>
    <p:sldId id="266" r:id="rId12"/>
    <p:sldId id="267" r:id="rId13"/>
    <p:sldId id="261" r:id="rId14"/>
    <p:sldId id="262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2.jpeg>
</file>

<file path=ppt/media/image3.jpe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4/25/2023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32232"/>
            <a:ext cx="9144000" cy="75402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REMOTE CONTROLLER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87" y="1863472"/>
            <a:ext cx="9144000" cy="1641490"/>
          </a:xfrm>
        </p:spPr>
        <p:txBody>
          <a:bodyPr>
            <a:normAutofit/>
          </a:bodyPr>
          <a:lstStyle/>
          <a:p>
            <a:r>
              <a:rPr lang="en-US" dirty="0"/>
              <a:t>Batch-</a:t>
            </a:r>
            <a:r>
              <a:rPr lang="en-US" dirty="0">
                <a:latin typeface="Bahnschrift Light SemiCondensed" panose="020B0502040204020203" pitchFamily="34" charset="0"/>
              </a:rPr>
              <a:t>18</a:t>
            </a:r>
            <a:r>
              <a:rPr lang="en-US" dirty="0"/>
              <a:t> Minor Project</a:t>
            </a:r>
            <a:endParaRPr lang="en-US" dirty="0">
              <a:latin typeface="Algerian" panose="04020705040A02060702" pitchFamily="8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5D81C9-4973-425A-A509-1F381CF12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5260" y="0"/>
            <a:ext cx="1601143" cy="16703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800C28-DE0A-4A1A-B81B-67720B1600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5627"/>
            <a:ext cx="4940808" cy="16703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1751F8-2896-4134-A050-48B11A3FB1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21696" y="0"/>
            <a:ext cx="1670304" cy="1670304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7CD19AEC-CC44-4238-8B06-FAAFE510DC71}"/>
              </a:ext>
            </a:extLst>
          </p:cNvPr>
          <p:cNvSpPr txBox="1">
            <a:spLocks/>
          </p:cNvSpPr>
          <p:nvPr/>
        </p:nvSpPr>
        <p:spPr>
          <a:xfrm>
            <a:off x="2951044" y="5482517"/>
            <a:ext cx="9144000" cy="11901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0" kern="120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GUIDED BY,</a:t>
            </a:r>
          </a:p>
          <a:p>
            <a:r>
              <a:rPr lang="en-IN" sz="2800" dirty="0" err="1"/>
              <a:t>Mrs.T.Abirami</a:t>
            </a:r>
            <a:r>
              <a:rPr lang="en-IN" sz="2800" dirty="0"/>
              <a:t>, Assistant Professor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5AC1B-1180-4CE6-AE08-EC437BCFB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COMPONENTS REQUIRED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2FEA6-0F56-48B6-8FA7-58917E8EC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Attiny</a:t>
            </a:r>
            <a:r>
              <a:rPr lang="en-US" dirty="0"/>
              <a:t> </a:t>
            </a:r>
            <a:r>
              <a:rPr lang="en-US" dirty="0">
                <a:latin typeface="Bahnschrift Light SemiCondensed" panose="020B0502040204020203" pitchFamily="34" charset="0"/>
              </a:rPr>
              <a:t>85</a:t>
            </a:r>
            <a:r>
              <a:rPr lang="en-US" dirty="0">
                <a:latin typeface="Algerian" panose="04020705040A02060702" pitchFamily="82" charset="0"/>
              </a:rPr>
              <a:t> </a:t>
            </a:r>
            <a:r>
              <a:rPr lang="en-US" dirty="0"/>
              <a:t>microcontroller.</a:t>
            </a:r>
          </a:p>
          <a:p>
            <a:r>
              <a:rPr lang="en-IN" dirty="0"/>
              <a:t>Push buttons.</a:t>
            </a:r>
          </a:p>
          <a:p>
            <a:r>
              <a:rPr lang="en-IN" dirty="0">
                <a:latin typeface="Bahnschrift Light SemiCondensed" panose="020B0502040204020203" pitchFamily="34" charset="0"/>
              </a:rPr>
              <a:t>10</a:t>
            </a:r>
            <a:r>
              <a:rPr lang="en-IN" dirty="0"/>
              <a:t>K,</a:t>
            </a:r>
            <a:r>
              <a:rPr lang="en-IN" dirty="0">
                <a:latin typeface="Bahnschrift Light SemiCondensed" panose="020B0502040204020203" pitchFamily="34" charset="0"/>
              </a:rPr>
              <a:t>220</a:t>
            </a:r>
            <a:r>
              <a:rPr lang="el-GR" dirty="0">
                <a:latin typeface="Corbel" panose="020B0503020204020204" pitchFamily="34" charset="0"/>
              </a:rPr>
              <a:t>Ω</a:t>
            </a:r>
            <a:r>
              <a:rPr lang="en-IN" dirty="0"/>
              <a:t> Resistors.</a:t>
            </a:r>
          </a:p>
          <a:p>
            <a:r>
              <a:rPr lang="en-IN" dirty="0"/>
              <a:t>IR </a:t>
            </a:r>
            <a:r>
              <a:rPr lang="en-IN" dirty="0" err="1"/>
              <a:t>Reciever</a:t>
            </a:r>
            <a:r>
              <a:rPr lang="en-IN" dirty="0"/>
              <a:t> and LED.</a:t>
            </a:r>
          </a:p>
          <a:p>
            <a:r>
              <a:rPr lang="en-IN" dirty="0"/>
              <a:t>Arduino UNO (For </a:t>
            </a:r>
            <a:r>
              <a:rPr lang="en-IN" dirty="0" err="1"/>
              <a:t>Reciever</a:t>
            </a:r>
            <a:r>
              <a:rPr lang="en-IN" dirty="0"/>
              <a:t> circuit).</a:t>
            </a:r>
          </a:p>
          <a:p>
            <a:r>
              <a:rPr lang="en-IN" dirty="0"/>
              <a:t>Battery.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4E2F4B-5ED1-43D8-9F0B-1394DF7A7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243" y="1825625"/>
            <a:ext cx="2914650" cy="15716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898344-7074-4915-94EA-28A870F0E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5243" y="3532187"/>
            <a:ext cx="1527283" cy="15272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B3A092-8A4D-4A93-9156-F7CE0F1C83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5343" y="3532187"/>
            <a:ext cx="1037344" cy="149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5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2B616-8700-41AF-AB86-8D29B37CE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 WORK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AAB40-D5FE-45D1-90F1-0357BBB41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future work for the design of the universal remote using </a:t>
            </a:r>
            <a:r>
              <a:rPr lang="en-US" dirty="0" err="1"/>
              <a:t>Attiny</a:t>
            </a:r>
            <a:r>
              <a:rPr lang="en-US" dirty="0"/>
              <a:t> </a:t>
            </a:r>
            <a:r>
              <a:rPr lang="en-US" dirty="0">
                <a:latin typeface="Algerian" panose="04020705040A02060702" pitchFamily="82" charset="0"/>
              </a:rPr>
              <a:t>85</a:t>
            </a:r>
            <a:r>
              <a:rPr lang="en-US" dirty="0"/>
              <a:t> involves several areas of improvement and expansion.</a:t>
            </a:r>
          </a:p>
          <a:p>
            <a:r>
              <a:rPr lang="en-US" dirty="0"/>
              <a:t>One potential area of future work is to increase the range of the remote by using a more powerful IR transmitter or adding a signal amplifier circuit.</a:t>
            </a:r>
          </a:p>
          <a:p>
            <a:r>
              <a:rPr lang="en-US" dirty="0"/>
              <a:t>Another area of future work is to add Bluetooth or Wi-Fi connectivity to the remote, allowing it to control devices wirelessly and potentially enabling voice control functionality.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8738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FA8C86-DCC5-4CDD-AA9F-AF403FE86A54}"/>
              </a:ext>
            </a:extLst>
          </p:cNvPr>
          <p:cNvSpPr txBox="1"/>
          <p:nvPr/>
        </p:nvSpPr>
        <p:spPr>
          <a:xfrm>
            <a:off x="1226598" y="2497976"/>
            <a:ext cx="973880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THANK YOU</a:t>
            </a:r>
            <a:endParaRPr lang="en-IN" sz="11500" dirty="0"/>
          </a:p>
        </p:txBody>
      </p:sp>
    </p:spTree>
    <p:extLst>
      <p:ext uri="{BB962C8B-B14F-4D97-AF65-F5344CB8AC3E}">
        <p14:creationId xmlns:p14="http://schemas.microsoft.com/office/powerpoint/2010/main" val="2890798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D8275-2663-4410-ACDC-6373E8984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B8C99-C530-4F3A-9A9B-EABF38A14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MAHENDRAVARMAN R S [</a:t>
            </a:r>
            <a:r>
              <a:rPr lang="en-US" dirty="0">
                <a:latin typeface="Algerian" panose="04020705040A02060702" pitchFamily="82" charset="0"/>
              </a:rPr>
              <a:t>927621BEC111</a:t>
            </a:r>
            <a:r>
              <a:rPr lang="en-US" dirty="0"/>
              <a:t>]</a:t>
            </a:r>
          </a:p>
          <a:p>
            <a:r>
              <a:rPr lang="en-US" dirty="0"/>
              <a:t>KUMAR N [</a:t>
            </a:r>
            <a:r>
              <a:rPr lang="en-US" dirty="0">
                <a:latin typeface="Algerian" panose="04020705040A02060702" pitchFamily="82" charset="0"/>
              </a:rPr>
              <a:t>927621BEC098</a:t>
            </a:r>
            <a:r>
              <a:rPr lang="en-US" dirty="0"/>
              <a:t>]</a:t>
            </a:r>
          </a:p>
          <a:p>
            <a:r>
              <a:rPr lang="en-US" dirty="0"/>
              <a:t>MOHANPRASATH S [</a:t>
            </a:r>
            <a:r>
              <a:rPr lang="en-US" dirty="0">
                <a:latin typeface="Algerian" panose="04020705040A02060702" pitchFamily="82" charset="0"/>
              </a:rPr>
              <a:t>927621BEC125</a:t>
            </a:r>
            <a:r>
              <a:rPr lang="en-US" dirty="0"/>
              <a:t>]</a:t>
            </a:r>
          </a:p>
          <a:p>
            <a:r>
              <a:rPr lang="en-US" dirty="0"/>
              <a:t>MALLESH S [</a:t>
            </a:r>
            <a:r>
              <a:rPr lang="en-US" dirty="0">
                <a:latin typeface="Algerian" panose="04020705040A02060702" pitchFamily="82" charset="0"/>
              </a:rPr>
              <a:t>927621BEC112</a:t>
            </a:r>
            <a:r>
              <a:rPr lang="en-US" dirty="0"/>
              <a:t>]</a:t>
            </a:r>
          </a:p>
          <a:p>
            <a:r>
              <a:rPr lang="en-US" dirty="0"/>
              <a:t>SANTHOSH P [</a:t>
            </a:r>
            <a:r>
              <a:rPr lang="en-US" dirty="0">
                <a:latin typeface="Algerian" panose="04020705040A02060702" pitchFamily="82" charset="0"/>
              </a:rPr>
              <a:t>927621BEC311</a:t>
            </a:r>
            <a:r>
              <a:rPr lang="en-US" dirty="0"/>
              <a:t>]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2088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77B9B-930C-473B-AEE3-29BE382C0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ABSTRACT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FF37E-AC15-46C4-B8F7-41C142BDA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involves the design and implementation of a universal remote controller using </a:t>
            </a:r>
            <a:r>
              <a:rPr lang="en-US" dirty="0" err="1"/>
              <a:t>Attiny</a:t>
            </a:r>
            <a:r>
              <a:rPr lang="en-US" dirty="0"/>
              <a:t> </a:t>
            </a:r>
            <a:r>
              <a:rPr lang="en-US" dirty="0">
                <a:latin typeface="Bahnschrift Light SemiCondensed" panose="020B0502040204020203" pitchFamily="34" charset="0"/>
              </a:rPr>
              <a:t>85</a:t>
            </a:r>
            <a:r>
              <a:rPr lang="en-US" dirty="0"/>
              <a:t> microcontroller.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Attiny</a:t>
            </a:r>
            <a:r>
              <a:rPr lang="en-US" dirty="0"/>
              <a:t> </a:t>
            </a:r>
            <a:r>
              <a:rPr lang="en-US" dirty="0">
                <a:latin typeface="Bahnschrift Light SemiCondensed" panose="020B0502040204020203" pitchFamily="34" charset="0"/>
              </a:rPr>
              <a:t>85</a:t>
            </a:r>
            <a:r>
              <a:rPr lang="en-US" dirty="0"/>
              <a:t> microcontroller is a low-power, high-performance chip that is capable of controlling multiple IR devices.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remote is designed to work with a variety of electronic devices, including TVs, DVD players, and audio systems.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7115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34027-32AE-428C-A89B-2270A2F19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F71B9-96A6-45DA-A039-723657123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universal remote is a device that can be programmed to control multiple electronic devices, eliminating the need for multiple remotes.</a:t>
            </a:r>
          </a:p>
          <a:p>
            <a:r>
              <a:rPr lang="en-US" dirty="0"/>
              <a:t>The </a:t>
            </a:r>
            <a:r>
              <a:rPr lang="en-US" dirty="0" err="1"/>
              <a:t>Attiny</a:t>
            </a:r>
            <a:r>
              <a:rPr lang="en-US" dirty="0"/>
              <a:t> </a:t>
            </a:r>
            <a:r>
              <a:rPr lang="en-US" dirty="0">
                <a:latin typeface="Bahnschrift Light SemiCondensed" panose="020B0502040204020203" pitchFamily="34" charset="0"/>
              </a:rPr>
              <a:t>85</a:t>
            </a:r>
            <a:r>
              <a:rPr lang="en-US" dirty="0"/>
              <a:t> microcontroller is a popular choice for remote control applications due to its low-power consumption, small size, and high-performance capabilities.</a:t>
            </a:r>
          </a:p>
          <a:p>
            <a:r>
              <a:rPr lang="en-US" dirty="0"/>
              <a:t>The main objective of this project is to design a universal remote that can control various electronic devices using infrared (IR) signals.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5571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71ABB-1660-45F4-8781-D4A305111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PROPOSED METHOD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5811-733C-4BEB-A79B-A6D6A222A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proposed method for designing the universal remote using </a:t>
            </a:r>
            <a:r>
              <a:rPr lang="en-US" dirty="0" err="1"/>
              <a:t>Attiny</a:t>
            </a:r>
            <a:r>
              <a:rPr lang="en-US" dirty="0"/>
              <a:t> </a:t>
            </a:r>
            <a:r>
              <a:rPr lang="en-US" dirty="0">
                <a:latin typeface="Bahnschrift Light SemiCondensed" panose="020B0502040204020203" pitchFamily="34" charset="0"/>
              </a:rPr>
              <a:t>85</a:t>
            </a:r>
            <a:r>
              <a:rPr lang="en-US" dirty="0"/>
              <a:t> involves several steps.</a:t>
            </a:r>
          </a:p>
          <a:p>
            <a:r>
              <a:rPr lang="en-US" dirty="0"/>
              <a:t>The first step is to design the circuit diagram for the remote, which includes the </a:t>
            </a:r>
            <a:r>
              <a:rPr lang="en-US" dirty="0" err="1"/>
              <a:t>Attiny</a:t>
            </a:r>
            <a:r>
              <a:rPr lang="en-US" dirty="0"/>
              <a:t> </a:t>
            </a:r>
            <a:r>
              <a:rPr lang="en-US" dirty="0">
                <a:latin typeface="Bahnschrift Light SemiCondensed" panose="020B0502040204020203" pitchFamily="34" charset="0"/>
              </a:rPr>
              <a:t>85</a:t>
            </a:r>
            <a:r>
              <a:rPr lang="en-US" dirty="0"/>
              <a:t> microcontroller, IR receiver and transmitter, and other required components.</a:t>
            </a:r>
          </a:p>
          <a:p>
            <a:r>
              <a:rPr lang="en-US" dirty="0"/>
              <a:t>The second step is to program the </a:t>
            </a:r>
            <a:r>
              <a:rPr lang="en-US" dirty="0" err="1"/>
              <a:t>Attiny</a:t>
            </a:r>
            <a:r>
              <a:rPr lang="en-US" dirty="0"/>
              <a:t> </a:t>
            </a:r>
            <a:r>
              <a:rPr lang="en-US" dirty="0">
                <a:latin typeface="Bahnschrift Light SemiCondensed" panose="020B0502040204020203" pitchFamily="34" charset="0"/>
              </a:rPr>
              <a:t>85</a:t>
            </a:r>
            <a:r>
              <a:rPr lang="en-US" dirty="0"/>
              <a:t> microcontroller using the Arduino programming language, to decode and transmit IR signals to control the target devices.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5004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71ABB-1660-45F4-8781-D4A305111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PROPOSED METHOD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5811-733C-4BEB-A79B-A6D6A222A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third step is to test the remote by connecting it to different electronic devices and ensuring that it can control them.</a:t>
            </a:r>
          </a:p>
          <a:p>
            <a:r>
              <a:rPr lang="en-US" dirty="0"/>
              <a:t>The fourth step is to construct the physical remote using a compact design and a simple button interface.</a:t>
            </a:r>
          </a:p>
          <a:p>
            <a:r>
              <a:rPr lang="en-US" dirty="0"/>
              <a:t>The final step is to optimize the code and circuit design to ensure that the remote operates reliably and efficiently.</a:t>
            </a:r>
          </a:p>
          <a:p>
            <a:r>
              <a:rPr lang="en-US" dirty="0"/>
              <a:t>The proposed method will be implemented by following standard design principles and using appropriate tools and equipment.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4831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D0DEA-362A-4417-8727-E35997CB2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RECIEVER CIRCUIT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971BE5-FD54-41DA-80AE-EB1B64786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089" y="1690688"/>
            <a:ext cx="5275822" cy="46732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A4CBBF-A1F3-4EC5-902B-A485AF2C6616}"/>
              </a:ext>
            </a:extLst>
          </p:cNvPr>
          <p:cNvSpPr txBox="1"/>
          <p:nvPr/>
        </p:nvSpPr>
        <p:spPr>
          <a:xfrm>
            <a:off x="825623" y="1917577"/>
            <a:ext cx="105555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860768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DE966-6C57-4A4F-9350-428713E77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PROGRAMMING CIRCUIT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535C7D-CEF4-4756-B078-F36D3E334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4159" y="1825625"/>
            <a:ext cx="9646257" cy="4351338"/>
          </a:xfrm>
        </p:spPr>
      </p:pic>
    </p:spTree>
    <p:extLst>
      <p:ext uri="{BB962C8B-B14F-4D97-AF65-F5344CB8AC3E}">
        <p14:creationId xmlns:p14="http://schemas.microsoft.com/office/powerpoint/2010/main" val="1990142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F939A-4157-4C1A-BCF8-7B8DE458A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TRANSMITTER CIRCUIT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BD6DC30-61B4-447E-9393-BE03026D7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3611" y="1825625"/>
            <a:ext cx="5347352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E5A6EC-4E19-4369-BFCE-335A18FA1FB3}"/>
              </a:ext>
            </a:extLst>
          </p:cNvPr>
          <p:cNvSpPr txBox="1"/>
          <p:nvPr/>
        </p:nvSpPr>
        <p:spPr>
          <a:xfrm rot="16200000">
            <a:off x="6817218" y="4341794"/>
            <a:ext cx="1352552" cy="190821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endParaRPr lang="en-IN" dirty="0">
              <a:latin typeface="Bahnschrift Light SemiCondensed" panose="020B0502040204020203" pitchFamily="34" charset="0"/>
            </a:endParaRPr>
          </a:p>
          <a:p>
            <a:endParaRPr lang="en-IN" dirty="0">
              <a:latin typeface="Bahnschrift Light SemiCondensed" panose="020B0502040204020203" pitchFamily="34" charset="0"/>
            </a:endParaRPr>
          </a:p>
          <a:p>
            <a:endParaRPr lang="en-IN" dirty="0">
              <a:latin typeface="Bahnschrift Light SemiCondensed" panose="020B0502040204020203" pitchFamily="34" charset="0"/>
            </a:endParaRPr>
          </a:p>
          <a:p>
            <a:pPr algn="ctr"/>
            <a:r>
              <a:rPr lang="en-IN" sz="2800" dirty="0">
                <a:latin typeface="Bahnschrift Light SemiCondensed" panose="020B0502040204020203" pitchFamily="34" charset="0"/>
              </a:rPr>
              <a:t>3.7</a:t>
            </a:r>
            <a:r>
              <a:rPr lang="en-IN" sz="2800" dirty="0"/>
              <a:t>V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9965472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56</TotalTime>
  <Words>454</Words>
  <Application>Microsoft Office PowerPoint</Application>
  <PresentationFormat>Widescreen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Algerian</vt:lpstr>
      <vt:lpstr>Arial</vt:lpstr>
      <vt:lpstr>Bahnschrift Light SemiCondensed</vt:lpstr>
      <vt:lpstr>Calibri</vt:lpstr>
      <vt:lpstr>Corbel</vt:lpstr>
      <vt:lpstr>Depth</vt:lpstr>
      <vt:lpstr>Batch-18 Minor Project</vt:lpstr>
      <vt:lpstr>TEAM MEMBERS</vt:lpstr>
      <vt:lpstr>ABSTRACT</vt:lpstr>
      <vt:lpstr>INTRODUCTION</vt:lpstr>
      <vt:lpstr>PROPOSED METHOD</vt:lpstr>
      <vt:lpstr>PROPOSED METHOD</vt:lpstr>
      <vt:lpstr>RECIEVER CIRCUIT</vt:lpstr>
      <vt:lpstr>PROGRAMMING CIRCUIT</vt:lpstr>
      <vt:lpstr>TRANSMITTER CIRCUIT</vt:lpstr>
      <vt:lpstr>COMPONENTS REQUIRED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Batch-18 Minor Project</dc:title>
  <dc:creator>harshavardhan shanmugam</dc:creator>
  <cp:lastModifiedBy>harshavardhan shanmugam</cp:lastModifiedBy>
  <cp:revision>2</cp:revision>
  <dcterms:created xsi:type="dcterms:W3CDTF">2023-03-06T23:51:50Z</dcterms:created>
  <dcterms:modified xsi:type="dcterms:W3CDTF">2023-04-24T23:29:59Z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